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8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349"/>
    <a:srgbClr val="3D3E8B"/>
    <a:srgbClr val="E3E0AD"/>
    <a:srgbClr val="284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26"/>
  </p:normalViewPr>
  <p:slideViewPr>
    <p:cSldViewPr snapToGrid="0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63A-A2FF-344E-9EC9-A43E85589690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4F0C-9BC7-4947-8422-EC70F3A0F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83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A680CA-AE51-D920-9DD8-CCC6B0282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D142B-8168-C339-95CC-9ED60DC3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17656-98ED-F9D3-02CD-EB5BA4EDE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59F197-B784-3734-4380-BE5269A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7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59F197-B784-3734-4380-BE5269A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8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C349DF-D1B3-56AE-FE57-F568CEDE8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ro - conférences plén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0609F9-B984-5A71-9B3C-E14E1CDA6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9C0B32-11F6-6EB3-EE96-E9F1661DB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Conférence plénière #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EA25D0-7886-3699-51ED-AD04A692E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conférence plénière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CF4DCBF-AB2F-BA5D-B4DB-FBCBBDE23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16550"/>
            <a:ext cx="9226550" cy="585788"/>
          </a:xfrm>
        </p:spPr>
        <p:txBody>
          <a:bodyPr>
            <a:norm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fr-FR" dirty="0"/>
              <a:t>Nom(s) modérateur(s)</a:t>
            </a:r>
          </a:p>
        </p:txBody>
      </p:sp>
    </p:spTree>
    <p:extLst>
      <p:ext uri="{BB962C8B-B14F-4D97-AF65-F5344CB8AC3E}">
        <p14:creationId xmlns:p14="http://schemas.microsoft.com/office/powerpoint/2010/main" val="182977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ro - atel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0609F9-B984-5A71-9B3C-E14E1CDA6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9C0B32-11F6-6EB3-EE96-E9F1661DB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Atelier #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EA25D0-7886-3699-51ED-AD04A692E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l’atelier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CF4DCBF-AB2F-BA5D-B4DB-FBCBBDE23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16550"/>
            <a:ext cx="9226550" cy="585788"/>
          </a:xfrm>
        </p:spPr>
        <p:txBody>
          <a:bodyPr>
            <a:norm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fr-FR" dirty="0"/>
              <a:t>Nom(s) président(s)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23692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intro - 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0609F9-B984-5A71-9B3C-E14E1CDA6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9C0B32-11F6-6EB3-EE96-E9F1661DB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Communication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EA25D0-7886-3699-51ED-AD04A692E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communication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CF4DCBF-AB2F-BA5D-B4DB-FBCBBDE23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16550"/>
            <a:ext cx="9226550" cy="585788"/>
          </a:xfrm>
        </p:spPr>
        <p:txBody>
          <a:bodyPr>
            <a:norm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fr-FR" dirty="0"/>
              <a:t>Nom(s) de(s) auteur(s)</a:t>
            </a:r>
          </a:p>
        </p:txBody>
      </p:sp>
    </p:spTree>
    <p:extLst>
      <p:ext uri="{BB962C8B-B14F-4D97-AF65-F5344CB8AC3E}">
        <p14:creationId xmlns:p14="http://schemas.microsoft.com/office/powerpoint/2010/main" val="343282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2C8A-F5ED-836F-7240-06603B5E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AD3E1-C739-0D1C-0160-2DEF9E6D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9061D7-7384-90C7-7791-8929260B5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9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EC85F-12A9-E9B3-4301-ECC25135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CB259-FF1B-C828-638F-55B39B7F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6FF803-F4C4-1EE7-DF2E-2A96C624D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1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9ECE2-6DF4-4DDD-BDE5-56DC4CB6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743DA-CE71-1F5A-F4AB-FE37B84DA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FEEB4-A047-33EC-A9C2-0A24FE18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A284754-4262-89A8-2A71-85E5578A1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47533-025D-1761-FCAB-D4F0DABC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FC11B-6D55-4FEB-E437-CDA3281B1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B180CC-5067-AC7E-1AFD-E28DB974B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DF8B32-6321-4CBB-9B63-D72827C47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6CA2D8-8163-FD55-9235-FD0A0BBBC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C33B076-B8B6-97A2-7E86-B7BA5F184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8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C9AD53-5D19-61EE-2744-A083ABA8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8" y="681038"/>
            <a:ext cx="11267766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E8FAC9-3A17-700B-6F67-1AB8E4FB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117" y="1825625"/>
            <a:ext cx="112677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06D4AB-2F9E-BC89-D2A0-64830B7D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82" y="6315996"/>
            <a:ext cx="570270" cy="291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77D36C5F-FA4D-4BAD-BCF0-47B8F75AD5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49" r:id="rId3"/>
    <p:sldLayoutId id="2147483659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20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1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8B626-6B10-A220-A1F3-896BF3B9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9AF4B-F00E-B049-2B4E-8B927A80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E3C2C7-E7F3-75D8-4683-579C21B60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6C5F-FA4D-4BAD-BCF0-47B8F75AD5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0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JCC 2025">
      <a:majorFont>
        <a:latin typeface="Winter Minie"/>
        <a:ea typeface=""/>
        <a:cs typeface=""/>
      </a:majorFont>
      <a:minorFont>
        <a:latin typeface="Gare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Macintosh PowerPoint</Application>
  <PresentationFormat>Grand écran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Helvetica Neue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SONDARJEE Fawzia</dc:creator>
  <cp:lastModifiedBy>DESSENDIER Camille</cp:lastModifiedBy>
  <cp:revision>10</cp:revision>
  <dcterms:created xsi:type="dcterms:W3CDTF">2025-03-13T14:47:04Z</dcterms:created>
  <dcterms:modified xsi:type="dcterms:W3CDTF">2026-04-02T07:43:33Z</dcterms:modified>
</cp:coreProperties>
</file>